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8" r:id="rId6"/>
    <p:sldId id="429" r:id="rId7"/>
    <p:sldId id="415" r:id="rId8"/>
    <p:sldId id="424" r:id="rId9"/>
    <p:sldId id="425" r:id="rId10"/>
    <p:sldId id="426" r:id="rId11"/>
    <p:sldId id="427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5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3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0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Behavior-Contextualized Item Preference Modeling for Multi-Behavior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2024.5.12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SIGIR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3663" y="5013763"/>
            <a:ext cx="410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https://github.com/MingshiYan/BIPN 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14F756-DF42-56CA-4DD3-D49A1D1ACF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2272" y="2389178"/>
            <a:ext cx="7787456" cy="25553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FAACCE-D711-33B4-D7DE-3666B7E6F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8" y="2090928"/>
            <a:ext cx="5275954" cy="42001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DC0DA3-5523-E4C0-F707-2DA4824C4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723" y="2042160"/>
            <a:ext cx="556776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21911F-1884-4973-FBE8-02EFEE88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6" y="1970427"/>
            <a:ext cx="6102791" cy="41170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28784-21BE-5BF6-BDBD-D18AA9FD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63" y="1756305"/>
            <a:ext cx="5736131" cy="43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4971" y="4855154"/>
            <a:ext cx="1074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The direct information transfer from the auxiliary behaviors to the target behaviors may introduce noise due to the variation of user focus across different behaviors.</a:t>
            </a:r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This variation in user focus is prevalent not only across different behaviors but also within the same behavior, influenced by the specific characteristics of each item.</a:t>
            </a:r>
            <a:r>
              <a:rPr lang="zh-CN" altLang="en-US" dirty="0"/>
              <a:t> </a:t>
            </a:r>
            <a:r>
              <a:rPr lang="en-US" altLang="zh-CN" dirty="0"/>
              <a:t>However, current CF-based recommendation methods tend to overlook these nuanced preferences.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95EF4A-39B0-D753-3E6C-D4F59FE4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264" y="1341575"/>
            <a:ext cx="7205472" cy="3513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01CE81-0BF3-251D-8B63-C4AA00CD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745969"/>
            <a:ext cx="6187440" cy="39335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5C60B-1025-B341-C3AC-B2AA2C160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001" y="1676401"/>
            <a:ext cx="5682039" cy="4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8016FD1-D173-A85E-E155-81DDB9A5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" y="1411609"/>
            <a:ext cx="6187440" cy="39335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22C82A-BA3D-4857-7928-7128E228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03" y="1813167"/>
            <a:ext cx="4573429" cy="77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0EC277-669C-69BD-8EDC-5DB0802B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002" y="3440552"/>
            <a:ext cx="5469998" cy="5792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D53247-1370-9981-109C-BFC0D3C41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219" y="4077108"/>
            <a:ext cx="4869118" cy="10229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FED991-5494-FBA6-CE78-220995E06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203" y="2764790"/>
            <a:ext cx="3454489" cy="388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53E2BA0-B701-01C2-77F6-19378F834E57}"/>
                  </a:ext>
                </a:extLst>
              </p:cNvPr>
              <p:cNvSpPr txBox="1"/>
              <p:nvPr/>
            </p:nvSpPr>
            <p:spPr>
              <a:xfrm>
                <a:off x="6655403" y="5238908"/>
                <a:ext cx="286654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 1/(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53E2BA0-B701-01C2-77F6-19378F834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03" y="5238908"/>
                <a:ext cx="2866549" cy="307777"/>
              </a:xfrm>
              <a:prstGeom prst="rect">
                <a:avLst/>
              </a:prstGeom>
              <a:blipFill>
                <a:blip r:embed="rId8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EF446D-0070-2D18-28B6-43A5F663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3" y="1420369"/>
            <a:ext cx="5682039" cy="41026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46DBC3-86F0-2B85-1398-F6FFFD047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777" y="1667860"/>
            <a:ext cx="5027087" cy="867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88C09C-C332-8A51-C199-63C630582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777" y="2688337"/>
            <a:ext cx="5245613" cy="4657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552DA5-8037-5E80-F81D-BB4DB2774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995" y="3406010"/>
            <a:ext cx="5218174" cy="9464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02A72B-CEFA-F30F-0C76-CBCB6FF21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200" y="4613310"/>
            <a:ext cx="5424190" cy="4078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71D403D-4CE1-36DD-C249-FFE13AF43F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785" y="5222638"/>
            <a:ext cx="4582079" cy="8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A19F24-3F85-0761-4670-B97F253E0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" y="1911481"/>
            <a:ext cx="6187440" cy="39335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2E4DD8-D20F-51A6-4D95-96BB11E9A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367" y="1911481"/>
            <a:ext cx="3924668" cy="387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C41188A-D2D1-6A4C-87AD-A3CA6D2E9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709" y="2592539"/>
            <a:ext cx="5570067" cy="3648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4D10B6-B1C2-1250-CC67-E90E9B806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811" y="3159234"/>
            <a:ext cx="5341557" cy="7413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3A6068-DA8F-B5AA-33DE-BA97BD2C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918" y="4019483"/>
            <a:ext cx="5939082" cy="4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20017A-E62B-EAC3-1BAA-0D91CCAC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39" y="2007070"/>
            <a:ext cx="9654361" cy="32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22B350-398A-4DD7-0388-0495959D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" y="1740283"/>
            <a:ext cx="11777472" cy="33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725C58-8962-6192-8476-94BB9D21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59" y="1657884"/>
            <a:ext cx="7442433" cy="48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宽屏</PresentationFormat>
  <Paragraphs>37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等线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1807</cp:revision>
  <dcterms:created xsi:type="dcterms:W3CDTF">2017-04-22T07:59:00Z</dcterms:created>
  <dcterms:modified xsi:type="dcterms:W3CDTF">2024-05-12T11:15:08Z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